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495" r:id="rId3"/>
    <p:sldId id="497" r:id="rId4"/>
    <p:sldId id="49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0"/>
    <a:srgbClr val="0000FF"/>
    <a:srgbClr val="E6E6E6"/>
    <a:srgbClr val="A4422E"/>
    <a:srgbClr val="59ADC4"/>
    <a:srgbClr val="2E676B"/>
    <a:srgbClr val="00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FF19A-8939-437D-BBD9-74BB741E18B6}" v="190" dt="2023-12-07T19:14:3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>
      <p:cViewPr varScale="1">
        <p:scale>
          <a:sx n="64" d="100"/>
          <a:sy n="64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estrin, Fabiano (RT Commercial)" userId="2d45c087-eb56-4abf-b1cc-e12d1f5d3dde" providerId="ADAL" clId="{4ECFF19A-8939-437D-BBD9-74BB741E18B6}"/>
    <pc:docChg chg="undo custSel addSld delSld modSld sldOrd">
      <pc:chgData name="Silvestrin, Fabiano (RT Commercial)" userId="2d45c087-eb56-4abf-b1cc-e12d1f5d3dde" providerId="ADAL" clId="{4ECFF19A-8939-437D-BBD9-74BB741E18B6}" dt="2023-12-12T16:49:48.928" v="841" actId="255"/>
      <pc:docMkLst>
        <pc:docMk/>
      </pc:docMkLst>
      <pc:sldChg chg="modSp mod setBg">
        <pc:chgData name="Silvestrin, Fabiano (RT Commercial)" userId="2d45c087-eb56-4abf-b1cc-e12d1f5d3dde" providerId="ADAL" clId="{4ECFF19A-8939-437D-BBD9-74BB741E18B6}" dt="2023-12-07T17:17:10.848" v="784" actId="20577"/>
        <pc:sldMkLst>
          <pc:docMk/>
          <pc:sldMk cId="2736172797" sldId="258"/>
        </pc:sldMkLst>
        <pc:spChg chg="mod">
          <ac:chgData name="Silvestrin, Fabiano (RT Commercial)" userId="2d45c087-eb56-4abf-b1cc-e12d1f5d3dde" providerId="ADAL" clId="{4ECFF19A-8939-437D-BBD9-74BB741E18B6}" dt="2023-12-07T17:17:10.848" v="784" actId="20577"/>
          <ac:spMkLst>
            <pc:docMk/>
            <pc:sldMk cId="2736172797" sldId="258"/>
            <ac:spMk id="7" creationId="{613813AB-25B6-D6F8-6C0B-A53F0880A375}"/>
          </ac:spMkLst>
        </pc:spChg>
        <pc:spChg chg="mod">
          <ac:chgData name="Silvestrin, Fabiano (RT Commercial)" userId="2d45c087-eb56-4abf-b1cc-e12d1f5d3dde" providerId="ADAL" clId="{4ECFF19A-8939-437D-BBD9-74BB741E18B6}" dt="2023-12-06T15:06:22.281" v="82" actId="20577"/>
          <ac:spMkLst>
            <pc:docMk/>
            <pc:sldMk cId="2736172797" sldId="258"/>
            <ac:spMk id="10" creationId="{B91966D7-3379-EA68-7090-A4026A86D4B3}"/>
          </ac:spMkLst>
        </pc:spChg>
      </pc:sldChg>
      <pc:sldChg chg="addSp delSp modSp mod setBg modClrScheme chgLayout">
        <pc:chgData name="Silvestrin, Fabiano (RT Commercial)" userId="2d45c087-eb56-4abf-b1cc-e12d1f5d3dde" providerId="ADAL" clId="{4ECFF19A-8939-437D-BBD9-74BB741E18B6}" dt="2023-12-07T17:19:48.614" v="785" actId="700"/>
        <pc:sldMkLst>
          <pc:docMk/>
          <pc:sldMk cId="2414983053" sldId="261"/>
        </pc:sldMkLst>
        <pc:spChg chg="add del">
          <ac:chgData name="Silvestrin, Fabiano (RT Commercial)" userId="2d45c087-eb56-4abf-b1cc-e12d1f5d3dde" providerId="ADAL" clId="{4ECFF19A-8939-437D-BBD9-74BB741E18B6}" dt="2023-12-06T14:59:12.202" v="15" actId="26606"/>
          <ac:spMkLst>
            <pc:docMk/>
            <pc:sldMk cId="2414983053" sldId="261"/>
            <ac:spMk id="2" creationId="{BD4EB73C-E682-2CA6-2A53-103A04005281}"/>
          </ac:spMkLst>
        </pc:spChg>
        <pc:spChg chg="add mod ord">
          <ac:chgData name="Silvestrin, Fabiano (RT Commercial)" userId="2d45c087-eb56-4abf-b1cc-e12d1f5d3dde" providerId="ADAL" clId="{4ECFF19A-8939-437D-BBD9-74BB741E18B6}" dt="2023-12-07T17:19:48.614" v="785" actId="700"/>
          <ac:spMkLst>
            <pc:docMk/>
            <pc:sldMk cId="2414983053" sldId="261"/>
            <ac:spMk id="3" creationId="{62CCBFE4-32A2-694C-B6D2-805B39C90C6F}"/>
          </ac:spMkLst>
        </pc:spChg>
        <pc:spChg chg="add del mod ord">
          <ac:chgData name="Silvestrin, Fabiano (RT Commercial)" userId="2d45c087-eb56-4abf-b1cc-e12d1f5d3dde" providerId="ADAL" clId="{4ECFF19A-8939-437D-BBD9-74BB741E18B6}" dt="2023-12-06T14:59:21.640" v="16" actId="478"/>
          <ac:spMkLst>
            <pc:docMk/>
            <pc:sldMk cId="2414983053" sldId="261"/>
            <ac:spMk id="4" creationId="{E7415BD2-0927-7BBC-4F76-716B7A6B6A08}"/>
          </ac:spMkLst>
        </pc:spChg>
        <pc:spChg chg="add del">
          <ac:chgData name="Silvestrin, Fabiano (RT Commercial)" userId="2d45c087-eb56-4abf-b1cc-e12d1f5d3dde" providerId="ADAL" clId="{4ECFF19A-8939-437D-BBD9-74BB741E18B6}" dt="2023-12-06T14:59:02.177" v="10" actId="26606"/>
          <ac:spMkLst>
            <pc:docMk/>
            <pc:sldMk cId="2414983053" sldId="261"/>
            <ac:spMk id="10" creationId="{79BB35BC-D5C2-4C8B-A22A-A71E6191913B}"/>
          </ac:spMkLst>
        </pc:spChg>
        <pc:spChg chg="add del">
          <ac:chgData name="Silvestrin, Fabiano (RT Commercial)" userId="2d45c087-eb56-4abf-b1cc-e12d1f5d3dde" providerId="ADAL" clId="{4ECFF19A-8939-437D-BBD9-74BB741E18B6}" dt="2023-12-06T14:59:08.520" v="12" actId="26606"/>
          <ac:spMkLst>
            <pc:docMk/>
            <pc:sldMk cId="2414983053" sldId="261"/>
            <ac:spMk id="12" creationId="{E30A3A45-140E-431E-AED0-07EF836310B3}"/>
          </ac:spMkLst>
        </pc:spChg>
        <pc:spChg chg="add del">
          <ac:chgData name="Silvestrin, Fabiano (RT Commercial)" userId="2d45c087-eb56-4abf-b1cc-e12d1f5d3dde" providerId="ADAL" clId="{4ECFF19A-8939-437D-BBD9-74BB741E18B6}" dt="2023-12-06T14:59:08.520" v="12" actId="26606"/>
          <ac:spMkLst>
            <pc:docMk/>
            <pc:sldMk cId="2414983053" sldId="261"/>
            <ac:spMk id="13" creationId="{21A75659-5A6F-4F77-9679-678A00B9D8DC}"/>
          </ac:spMkLst>
        </pc:spChg>
        <pc:spChg chg="add del">
          <ac:chgData name="Silvestrin, Fabiano (RT Commercial)" userId="2d45c087-eb56-4abf-b1cc-e12d1f5d3dde" providerId="ADAL" clId="{4ECFF19A-8939-437D-BBD9-74BB741E18B6}" dt="2023-12-06T14:59:08.520" v="12" actId="26606"/>
          <ac:spMkLst>
            <pc:docMk/>
            <pc:sldMk cId="2414983053" sldId="261"/>
            <ac:spMk id="14" creationId="{55D4142C-5077-457F-A6AD-3FECFDB39685}"/>
          </ac:spMkLst>
        </pc:spChg>
        <pc:spChg chg="add del">
          <ac:chgData name="Silvestrin, Fabiano (RT Commercial)" userId="2d45c087-eb56-4abf-b1cc-e12d1f5d3dde" providerId="ADAL" clId="{4ECFF19A-8939-437D-BBD9-74BB741E18B6}" dt="2023-12-06T14:59:08.520" v="12" actId="26606"/>
          <ac:spMkLst>
            <pc:docMk/>
            <pc:sldMk cId="2414983053" sldId="261"/>
            <ac:spMk id="16" creationId="{7A5F0580-5EE9-419F-96EE-B6529EF6E7D0}"/>
          </ac:spMkLst>
        </pc:spChg>
        <pc:spChg chg="add del">
          <ac:chgData name="Silvestrin, Fabiano (RT Commercial)" userId="2d45c087-eb56-4abf-b1cc-e12d1f5d3dde" providerId="ADAL" clId="{4ECFF19A-8939-437D-BBD9-74BB741E18B6}" dt="2023-12-06T14:59:12.171" v="14" actId="26606"/>
          <ac:spMkLst>
            <pc:docMk/>
            <pc:sldMk cId="2414983053" sldId="261"/>
            <ac:spMk id="18" creationId="{79BB35BC-D5C2-4C8B-A22A-A71E6191913B}"/>
          </ac:spMkLst>
        </pc:spChg>
        <pc:spChg chg="add del">
          <ac:chgData name="Silvestrin, Fabiano (RT Commercial)" userId="2d45c087-eb56-4abf-b1cc-e12d1f5d3dde" providerId="ADAL" clId="{4ECFF19A-8939-437D-BBD9-74BB741E18B6}" dt="2023-12-06T14:59:47.036" v="27" actId="26606"/>
          <ac:spMkLst>
            <pc:docMk/>
            <pc:sldMk cId="2414983053" sldId="261"/>
            <ac:spMk id="21" creationId="{21A75659-5A6F-4F77-9679-678A00B9D8DC}"/>
          </ac:spMkLst>
        </pc:spChg>
        <pc:spChg chg="add del">
          <ac:chgData name="Silvestrin, Fabiano (RT Commercial)" userId="2d45c087-eb56-4abf-b1cc-e12d1f5d3dde" providerId="ADAL" clId="{4ECFF19A-8939-437D-BBD9-74BB741E18B6}" dt="2023-12-06T14:59:47.036" v="27" actId="26606"/>
          <ac:spMkLst>
            <pc:docMk/>
            <pc:sldMk cId="2414983053" sldId="261"/>
            <ac:spMk id="23" creationId="{E30A3A45-140E-431E-AED0-07EF836310B3}"/>
          </ac:spMkLst>
        </pc:spChg>
        <pc:spChg chg="add del">
          <ac:chgData name="Silvestrin, Fabiano (RT Commercial)" userId="2d45c087-eb56-4abf-b1cc-e12d1f5d3dde" providerId="ADAL" clId="{4ECFF19A-8939-437D-BBD9-74BB741E18B6}" dt="2023-12-06T14:59:47.036" v="27" actId="26606"/>
          <ac:spMkLst>
            <pc:docMk/>
            <pc:sldMk cId="2414983053" sldId="261"/>
            <ac:spMk id="24" creationId="{55D4142C-5077-457F-A6AD-3FECFDB39685}"/>
          </ac:spMkLst>
        </pc:spChg>
        <pc:spChg chg="add del">
          <ac:chgData name="Silvestrin, Fabiano (RT Commercial)" userId="2d45c087-eb56-4abf-b1cc-e12d1f5d3dde" providerId="ADAL" clId="{4ECFF19A-8939-437D-BBD9-74BB741E18B6}" dt="2023-12-06T14:59:47.036" v="27" actId="26606"/>
          <ac:spMkLst>
            <pc:docMk/>
            <pc:sldMk cId="2414983053" sldId="261"/>
            <ac:spMk id="25" creationId="{7A5F0580-5EE9-419F-96EE-B6529EF6E7D0}"/>
          </ac:spMkLst>
        </pc:spChg>
        <pc:spChg chg="add del">
          <ac:chgData name="Silvestrin, Fabiano (RT Commercial)" userId="2d45c087-eb56-4abf-b1cc-e12d1f5d3dde" providerId="ADAL" clId="{4ECFF19A-8939-437D-BBD9-74BB741E18B6}" dt="2023-12-06T14:59:47.036" v="26" actId="26606"/>
          <ac:spMkLst>
            <pc:docMk/>
            <pc:sldMk cId="2414983053" sldId="261"/>
            <ac:spMk id="27" creationId="{D47766EE-4192-4B2D-A5A0-F60F9A5F743F}"/>
          </ac:spMkLst>
        </pc:spChg>
        <pc:spChg chg="add del">
          <ac:chgData name="Silvestrin, Fabiano (RT Commercial)" userId="2d45c087-eb56-4abf-b1cc-e12d1f5d3dde" providerId="ADAL" clId="{4ECFF19A-8939-437D-BBD9-74BB741E18B6}" dt="2023-12-06T14:59:47.036" v="26" actId="26606"/>
          <ac:spMkLst>
            <pc:docMk/>
            <pc:sldMk cId="2414983053" sldId="261"/>
            <ac:spMk id="28" creationId="{D6705569-F545-4F47-A260-A9202826EA20}"/>
          </ac:spMkLst>
        </pc:spChg>
        <pc:spChg chg="add del">
          <ac:chgData name="Silvestrin, Fabiano (RT Commercial)" userId="2d45c087-eb56-4abf-b1cc-e12d1f5d3dde" providerId="ADAL" clId="{4ECFF19A-8939-437D-BBD9-74BB741E18B6}" dt="2023-12-06T14:59:39.853" v="20" actId="26606"/>
          <ac:spMkLst>
            <pc:docMk/>
            <pc:sldMk cId="2414983053" sldId="261"/>
            <ac:spMk id="30" creationId="{D47766EE-4192-4B2D-A5A0-F60F9A5F743F}"/>
          </ac:spMkLst>
        </pc:spChg>
        <pc:spChg chg="add del">
          <ac:chgData name="Silvestrin, Fabiano (RT Commercial)" userId="2d45c087-eb56-4abf-b1cc-e12d1f5d3dde" providerId="ADAL" clId="{4ECFF19A-8939-437D-BBD9-74BB741E18B6}" dt="2023-12-06T14:59:39.853" v="20" actId="26606"/>
          <ac:spMkLst>
            <pc:docMk/>
            <pc:sldMk cId="2414983053" sldId="261"/>
            <ac:spMk id="32" creationId="{D6705569-F545-4F47-A260-A9202826EA20}"/>
          </ac:spMkLst>
        </pc:spChg>
        <pc:spChg chg="add del">
          <ac:chgData name="Silvestrin, Fabiano (RT Commercial)" userId="2d45c087-eb56-4abf-b1cc-e12d1f5d3dde" providerId="ADAL" clId="{4ECFF19A-8939-437D-BBD9-74BB741E18B6}" dt="2023-12-06T14:59:41.357" v="22" actId="26606"/>
          <ac:spMkLst>
            <pc:docMk/>
            <pc:sldMk cId="2414983053" sldId="261"/>
            <ac:spMk id="34" creationId="{D4771268-CB57-404A-9271-370EB28F6090}"/>
          </ac:spMkLst>
        </pc:spChg>
        <pc:picChg chg="add del">
          <ac:chgData name="Silvestrin, Fabiano (RT Commercial)" userId="2d45c087-eb56-4abf-b1cc-e12d1f5d3dde" providerId="ADAL" clId="{4ECFF19A-8939-437D-BBD9-74BB741E18B6}" dt="2023-12-06T14:59:02.177" v="10" actId="26606"/>
          <ac:picMkLst>
            <pc:docMk/>
            <pc:sldMk cId="2414983053" sldId="261"/>
            <ac:picMk id="6" creationId="{98CA20A0-B6FE-DA4D-0FA0-5804638C3743}"/>
          </ac:picMkLst>
        </pc:picChg>
        <pc:picChg chg="add del">
          <ac:chgData name="Silvestrin, Fabiano (RT Commercial)" userId="2d45c087-eb56-4abf-b1cc-e12d1f5d3dde" providerId="ADAL" clId="{4ECFF19A-8939-437D-BBD9-74BB741E18B6}" dt="2023-12-06T14:59:08.520" v="12" actId="26606"/>
          <ac:picMkLst>
            <pc:docMk/>
            <pc:sldMk cId="2414983053" sldId="261"/>
            <ac:picMk id="15" creationId="{89385E9B-7C6B-8B24-D570-611A8E5DC77A}"/>
          </ac:picMkLst>
        </pc:picChg>
        <pc:picChg chg="add del">
          <ac:chgData name="Silvestrin, Fabiano (RT Commercial)" userId="2d45c087-eb56-4abf-b1cc-e12d1f5d3dde" providerId="ADAL" clId="{4ECFF19A-8939-437D-BBD9-74BB741E18B6}" dt="2023-12-06T14:59:12.171" v="14" actId="26606"/>
          <ac:picMkLst>
            <pc:docMk/>
            <pc:sldMk cId="2414983053" sldId="261"/>
            <ac:picMk id="19" creationId="{98CA20A0-B6FE-DA4D-0FA0-5804638C3743}"/>
          </ac:picMkLst>
        </pc:picChg>
        <pc:picChg chg="add mod ord">
          <ac:chgData name="Silvestrin, Fabiano (RT Commercial)" userId="2d45c087-eb56-4abf-b1cc-e12d1f5d3dde" providerId="ADAL" clId="{4ECFF19A-8939-437D-BBD9-74BB741E18B6}" dt="2023-12-06T15:04:33.677" v="48" actId="171"/>
          <ac:picMkLst>
            <pc:docMk/>
            <pc:sldMk cId="2414983053" sldId="261"/>
            <ac:picMk id="22" creationId="{89385E9B-7C6B-8B24-D570-611A8E5DC77A}"/>
          </ac:picMkLst>
        </pc:picChg>
      </pc:sldChg>
      <pc:sldChg chg="addSp delSp modSp mod ord setBg modClrScheme chgLayout">
        <pc:chgData name="Silvestrin, Fabiano (RT Commercial)" userId="2d45c087-eb56-4abf-b1cc-e12d1f5d3dde" providerId="ADAL" clId="{4ECFF19A-8939-437D-BBD9-74BB741E18B6}" dt="2023-12-12T16:49:48.928" v="841" actId="255"/>
        <pc:sldMkLst>
          <pc:docMk/>
          <pc:sldMk cId="1074673474" sldId="495"/>
        </pc:sldMkLst>
        <pc:spChg chg="mod ord">
          <ac:chgData name="Silvestrin, Fabiano (RT Commercial)" userId="2d45c087-eb56-4abf-b1cc-e12d1f5d3dde" providerId="ADAL" clId="{4ECFF19A-8939-437D-BBD9-74BB741E18B6}" dt="2023-12-06T15:06:55.008" v="88" actId="1076"/>
          <ac:spMkLst>
            <pc:docMk/>
            <pc:sldMk cId="1074673474" sldId="495"/>
            <ac:spMk id="2" creationId="{EFF510B4-2899-2D89-8468-FFEC9E9B4AC3}"/>
          </ac:spMkLst>
        </pc:spChg>
        <pc:spChg chg="add del mod ord">
          <ac:chgData name="Silvestrin, Fabiano (RT Commercial)" userId="2d45c087-eb56-4abf-b1cc-e12d1f5d3dde" providerId="ADAL" clId="{4ECFF19A-8939-437D-BBD9-74BB741E18B6}" dt="2023-12-06T15:04:37.388" v="49" actId="700"/>
          <ac:spMkLst>
            <pc:docMk/>
            <pc:sldMk cId="1074673474" sldId="495"/>
            <ac:spMk id="3" creationId="{85BCF974-0BA1-EC2C-EDE5-1825073AACF1}"/>
          </ac:spMkLst>
        </pc:spChg>
        <pc:spChg chg="mod ord">
          <ac:chgData name="Silvestrin, Fabiano (RT Commercial)" userId="2d45c087-eb56-4abf-b1cc-e12d1f5d3dde" providerId="ADAL" clId="{4ECFF19A-8939-437D-BBD9-74BB741E18B6}" dt="2023-12-12T16:49:48.928" v="841" actId="255"/>
          <ac:spMkLst>
            <pc:docMk/>
            <pc:sldMk cId="1074673474" sldId="495"/>
            <ac:spMk id="5" creationId="{00000000-0000-0000-0000-000000000000}"/>
          </ac:spMkLst>
        </pc:spChg>
        <pc:spChg chg="add del">
          <ac:chgData name="Silvestrin, Fabiano (RT Commercial)" userId="2d45c087-eb56-4abf-b1cc-e12d1f5d3dde" providerId="ADAL" clId="{4ECFF19A-8939-437D-BBD9-74BB741E18B6}" dt="2023-12-06T15:04:31.992" v="47" actId="22"/>
          <ac:spMkLst>
            <pc:docMk/>
            <pc:sldMk cId="1074673474" sldId="495"/>
            <ac:spMk id="6" creationId="{56945E76-2FFF-F01E-606D-F93766FA11CD}"/>
          </ac:spMkLst>
        </pc:spChg>
      </pc:sldChg>
      <pc:sldChg chg="addSp delSp modSp del mod setBg">
        <pc:chgData name="Silvestrin, Fabiano (RT Commercial)" userId="2d45c087-eb56-4abf-b1cc-e12d1f5d3dde" providerId="ADAL" clId="{4ECFF19A-8939-437D-BBD9-74BB741E18B6}" dt="2023-12-06T15:32:54.419" v="259" actId="47"/>
        <pc:sldMkLst>
          <pc:docMk/>
          <pc:sldMk cId="434270361" sldId="496"/>
        </pc:sldMkLst>
        <pc:spChg chg="add del mod">
          <ac:chgData name="Silvestrin, Fabiano (RT Commercial)" userId="2d45c087-eb56-4abf-b1cc-e12d1f5d3dde" providerId="ADAL" clId="{4ECFF19A-8939-437D-BBD9-74BB741E18B6}" dt="2023-12-06T15:07:48.896" v="90" actId="478"/>
          <ac:spMkLst>
            <pc:docMk/>
            <pc:sldMk cId="434270361" sldId="496"/>
            <ac:spMk id="3" creationId="{5A3A5510-31D2-D790-CAA7-BF1E95089B59}"/>
          </ac:spMkLst>
        </pc:spChg>
        <pc:spChg chg="mod">
          <ac:chgData name="Silvestrin, Fabiano (RT Commercial)" userId="2d45c087-eb56-4abf-b1cc-e12d1f5d3dde" providerId="ADAL" clId="{4ECFF19A-8939-437D-BBD9-74BB741E18B6}" dt="2023-12-06T14:57:19.002" v="4" actId="20577"/>
          <ac:spMkLst>
            <pc:docMk/>
            <pc:sldMk cId="434270361" sldId="496"/>
            <ac:spMk id="9" creationId="{F610C298-8264-EB90-FA1E-8F570F9C8DE8}"/>
          </ac:spMkLst>
        </pc:spChg>
        <pc:graphicFrameChg chg="add mod">
          <ac:chgData name="Silvestrin, Fabiano (RT Commercial)" userId="2d45c087-eb56-4abf-b1cc-e12d1f5d3dde" providerId="ADAL" clId="{4ECFF19A-8939-437D-BBD9-74BB741E18B6}" dt="2023-12-06T15:08:33.406" v="113" actId="20577"/>
          <ac:graphicFrameMkLst>
            <pc:docMk/>
            <pc:sldMk cId="434270361" sldId="496"/>
            <ac:graphicFrameMk id="4" creationId="{829DB7D9-8968-0DFA-7834-250D6C6E39F3}"/>
          </ac:graphicFrameMkLst>
        </pc:graphicFrameChg>
        <pc:graphicFrameChg chg="mod">
          <ac:chgData name="Silvestrin, Fabiano (RT Commercial)" userId="2d45c087-eb56-4abf-b1cc-e12d1f5d3dde" providerId="ADAL" clId="{4ECFF19A-8939-437D-BBD9-74BB741E18B6}" dt="2023-12-06T15:08:27.544" v="105" actId="20577"/>
          <ac:graphicFrameMkLst>
            <pc:docMk/>
            <pc:sldMk cId="434270361" sldId="496"/>
            <ac:graphicFrameMk id="8" creationId="{08FE56B4-3EEB-7AF7-061B-B254300C5897}"/>
          </ac:graphicFrameMkLst>
        </pc:graphicFrameChg>
        <pc:graphicFrameChg chg="del">
          <ac:chgData name="Silvestrin, Fabiano (RT Commercial)" userId="2d45c087-eb56-4abf-b1cc-e12d1f5d3dde" providerId="ADAL" clId="{4ECFF19A-8939-437D-BBD9-74BB741E18B6}" dt="2023-12-06T15:07:40.447" v="89" actId="478"/>
          <ac:graphicFrameMkLst>
            <pc:docMk/>
            <pc:sldMk cId="434270361" sldId="496"/>
            <ac:graphicFrameMk id="12" creationId="{EB25BBB1-0193-18AD-2BB3-977CE46D5B5A}"/>
          </ac:graphicFrameMkLst>
        </pc:graphicFrameChg>
        <pc:graphicFrameChg chg="del">
          <ac:chgData name="Silvestrin, Fabiano (RT Commercial)" userId="2d45c087-eb56-4abf-b1cc-e12d1f5d3dde" providerId="ADAL" clId="{4ECFF19A-8939-437D-BBD9-74BB741E18B6}" dt="2023-12-06T15:07:51.314" v="91" actId="478"/>
          <ac:graphicFrameMkLst>
            <pc:docMk/>
            <pc:sldMk cId="434270361" sldId="496"/>
            <ac:graphicFrameMk id="14" creationId="{D37F6FCD-BBD1-AEF6-D50B-382C36D77FF0}"/>
          </ac:graphicFrameMkLst>
        </pc:graphicFrameChg>
      </pc:sldChg>
      <pc:sldChg chg="addSp delSp modSp new mod setBg modClrScheme chgLayout">
        <pc:chgData name="Silvestrin, Fabiano (RT Commercial)" userId="2d45c087-eb56-4abf-b1cc-e12d1f5d3dde" providerId="ADAL" clId="{4ECFF19A-8939-437D-BBD9-74BB741E18B6}" dt="2023-12-12T16:49:15.470" v="840" actId="6549"/>
        <pc:sldMkLst>
          <pc:docMk/>
          <pc:sldMk cId="3767199173" sldId="497"/>
        </pc:sldMkLst>
        <pc:spChg chg="mod ord">
          <ac:chgData name="Silvestrin, Fabiano (RT Commercial)" userId="2d45c087-eb56-4abf-b1cc-e12d1f5d3dde" providerId="ADAL" clId="{4ECFF19A-8939-437D-BBD9-74BB741E18B6}" dt="2023-12-12T16:49:15.470" v="840" actId="6549"/>
          <ac:spMkLst>
            <pc:docMk/>
            <pc:sldMk cId="3767199173" sldId="497"/>
            <ac:spMk id="2" creationId="{6084E15A-5556-DFD1-7AC3-293282D114E9}"/>
          </ac:spMkLst>
        </pc:spChg>
        <pc:spChg chg="del">
          <ac:chgData name="Silvestrin, Fabiano (RT Commercial)" userId="2d45c087-eb56-4abf-b1cc-e12d1f5d3dde" providerId="ADAL" clId="{4ECFF19A-8939-437D-BBD9-74BB741E18B6}" dt="2023-12-06T15:11:24.807" v="120" actId="1957"/>
          <ac:spMkLst>
            <pc:docMk/>
            <pc:sldMk cId="3767199173" sldId="497"/>
            <ac:spMk id="3" creationId="{4ADBDD16-3229-4208-FCD8-44B3EFBF863B}"/>
          </ac:spMkLst>
        </pc:spChg>
        <pc:spChg chg="add mod">
          <ac:chgData name="Silvestrin, Fabiano (RT Commercial)" userId="2d45c087-eb56-4abf-b1cc-e12d1f5d3dde" providerId="ADAL" clId="{4ECFF19A-8939-437D-BBD9-74BB741E18B6}" dt="2023-12-07T19:04:11.306" v="829" actId="14100"/>
          <ac:spMkLst>
            <pc:docMk/>
            <pc:sldMk cId="3767199173" sldId="497"/>
            <ac:spMk id="3" creationId="{74CC6D00-EACD-F829-2778-5ABAF316D094}"/>
          </ac:spMkLst>
        </pc:spChg>
        <pc:spChg chg="add del mod">
          <ac:chgData name="Silvestrin, Fabiano (RT Commercial)" userId="2d45c087-eb56-4abf-b1cc-e12d1f5d3dde" providerId="ADAL" clId="{4ECFF19A-8939-437D-BBD9-74BB741E18B6}" dt="2023-12-06T15:34:02.958" v="279" actId="767"/>
          <ac:spMkLst>
            <pc:docMk/>
            <pc:sldMk cId="3767199173" sldId="497"/>
            <ac:spMk id="7" creationId="{D0E371A8-EDC5-1445-B949-4106B51EA605}"/>
          </ac:spMkLst>
        </pc:spChg>
        <pc:spChg chg="add mod">
          <ac:chgData name="Silvestrin, Fabiano (RT Commercial)" userId="2d45c087-eb56-4abf-b1cc-e12d1f5d3dde" providerId="ADAL" clId="{4ECFF19A-8939-437D-BBD9-74BB741E18B6}" dt="2023-12-07T19:13:45.252" v="832" actId="255"/>
          <ac:spMkLst>
            <pc:docMk/>
            <pc:sldMk cId="3767199173" sldId="497"/>
            <ac:spMk id="8" creationId="{D15CFF3A-814F-C46A-8294-31053C9EB284}"/>
          </ac:spMkLst>
        </pc:spChg>
        <pc:spChg chg="add mod">
          <ac:chgData name="Silvestrin, Fabiano (RT Commercial)" userId="2d45c087-eb56-4abf-b1cc-e12d1f5d3dde" providerId="ADAL" clId="{4ECFF19A-8939-437D-BBD9-74BB741E18B6}" dt="2023-12-07T19:13:56.165" v="833" actId="255"/>
          <ac:spMkLst>
            <pc:docMk/>
            <pc:sldMk cId="3767199173" sldId="497"/>
            <ac:spMk id="9" creationId="{6303CED6-F0AE-9BB0-C1AF-18D1FCA78DD5}"/>
          </ac:spMkLst>
        </pc:spChg>
        <pc:graphicFrameChg chg="add mod ord">
          <ac:chgData name="Silvestrin, Fabiano (RT Commercial)" userId="2d45c087-eb56-4abf-b1cc-e12d1f5d3dde" providerId="ADAL" clId="{4ECFF19A-8939-437D-BBD9-74BB741E18B6}" dt="2023-12-07T19:14:05.535" v="834" actId="255"/>
          <ac:graphicFrameMkLst>
            <pc:docMk/>
            <pc:sldMk cId="3767199173" sldId="497"/>
            <ac:graphicFrameMk id="6" creationId="{2BC4F1FC-C49E-4F1E-9164-BB32588B32F3}"/>
          </ac:graphicFrameMkLst>
        </pc:graphicFrameChg>
      </pc:sldChg>
      <pc:sldChg chg="new del">
        <pc:chgData name="Silvestrin, Fabiano (RT Commercial)" userId="2d45c087-eb56-4abf-b1cc-e12d1f5d3dde" providerId="ADAL" clId="{4ECFF19A-8939-437D-BBD9-74BB741E18B6}" dt="2023-12-06T15:33:00.494" v="262" actId="47"/>
        <pc:sldMkLst>
          <pc:docMk/>
          <pc:sldMk cId="520065236" sldId="498"/>
        </pc:sldMkLst>
      </pc:sldChg>
      <pc:sldChg chg="addSp modSp add mod setBg">
        <pc:chgData name="Silvestrin, Fabiano (RT Commercial)" userId="2d45c087-eb56-4abf-b1cc-e12d1f5d3dde" providerId="ADAL" clId="{4ECFF19A-8939-437D-BBD9-74BB741E18B6}" dt="2023-12-07T19:14:25.021" v="837" actId="255"/>
        <pc:sldMkLst>
          <pc:docMk/>
          <pc:sldMk cId="1945439793" sldId="499"/>
        </pc:sldMkLst>
        <pc:spChg chg="mod">
          <ac:chgData name="Silvestrin, Fabiano (RT Commercial)" userId="2d45c087-eb56-4abf-b1cc-e12d1f5d3dde" providerId="ADAL" clId="{4ECFF19A-8939-437D-BBD9-74BB741E18B6}" dt="2023-12-06T15:56:11.132" v="736" actId="20577"/>
          <ac:spMkLst>
            <pc:docMk/>
            <pc:sldMk cId="1945439793" sldId="499"/>
            <ac:spMk id="2" creationId="{6084E15A-5556-DFD1-7AC3-293282D114E9}"/>
          </ac:spMkLst>
        </pc:spChg>
        <pc:spChg chg="add mod">
          <ac:chgData name="Silvestrin, Fabiano (RT Commercial)" userId="2d45c087-eb56-4abf-b1cc-e12d1f5d3dde" providerId="ADAL" clId="{4ECFF19A-8939-437D-BBD9-74BB741E18B6}" dt="2023-12-07T19:14:25.021" v="837" actId="255"/>
          <ac:spMkLst>
            <pc:docMk/>
            <pc:sldMk cId="1945439793" sldId="499"/>
            <ac:spMk id="3" creationId="{51B12873-FAF1-EE45-16BD-FD70148C48BA}"/>
          </ac:spMkLst>
        </pc:spChg>
        <pc:spChg chg="add mod">
          <ac:chgData name="Silvestrin, Fabiano (RT Commercial)" userId="2d45c087-eb56-4abf-b1cc-e12d1f5d3dde" providerId="ADAL" clId="{4ECFF19A-8939-437D-BBD9-74BB741E18B6}" dt="2023-12-07T19:04:01.785" v="827" actId="14100"/>
          <ac:spMkLst>
            <pc:docMk/>
            <pc:sldMk cId="1945439793" sldId="499"/>
            <ac:spMk id="5" creationId="{9EA85CFD-F5E0-D3F1-1A8C-4CA874616B33}"/>
          </ac:spMkLst>
        </pc:spChg>
        <pc:graphicFrameChg chg="mod">
          <ac:chgData name="Silvestrin, Fabiano (RT Commercial)" userId="2d45c087-eb56-4abf-b1cc-e12d1f5d3dde" providerId="ADAL" clId="{4ECFF19A-8939-437D-BBD9-74BB741E18B6}" dt="2023-12-07T19:14:13.530" v="835" actId="255"/>
          <ac:graphicFrameMkLst>
            <pc:docMk/>
            <pc:sldMk cId="1945439793" sldId="499"/>
            <ac:graphicFrameMk id="6" creationId="{2BC4F1FC-C49E-4F1E-9164-BB32588B32F3}"/>
          </ac:graphicFrameMkLst>
        </pc:graphicFrameChg>
      </pc:sldChg>
      <pc:sldMasterChg chg="delSldLayout">
        <pc:chgData name="Silvestrin, Fabiano (RT Commercial)" userId="2d45c087-eb56-4abf-b1cc-e12d1f5d3dde" providerId="ADAL" clId="{4ECFF19A-8939-437D-BBD9-74BB741E18B6}" dt="2023-12-06T15:32:54.419" v="259" actId="47"/>
        <pc:sldMasterMkLst>
          <pc:docMk/>
          <pc:sldMasterMk cId="1566426425" sldId="2147483648"/>
        </pc:sldMasterMkLst>
        <pc:sldLayoutChg chg="del">
          <pc:chgData name="Silvestrin, Fabiano (RT Commercial)" userId="2d45c087-eb56-4abf-b1cc-e12d1f5d3dde" providerId="ADAL" clId="{4ECFF19A-8939-437D-BBD9-74BB741E18B6}" dt="2023-12-06T15:32:54.419" v="259" actId="47"/>
          <pc:sldLayoutMkLst>
            <pc:docMk/>
            <pc:sldMasterMk cId="1566426425" sldId="2147483648"/>
            <pc:sldLayoutMk cId="102547970" sldId="214748366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B5775A-6BF7-42A8-9E14-C08B002DB180}" type="VALUE">
                      <a:rPr lang="en-US" sz="1600" b="1" smtClean="0"/>
                      <a:pPr/>
                      <a:t>[VALUE]</a:t>
                    </a:fld>
                    <a:r>
                      <a:rPr lang="en-US" sz="1600" b="1" dirty="0"/>
                      <a:t> </a:t>
                    </a:r>
                    <a:r>
                      <a:rPr lang="en-US" sz="1600" b="1" dirty="0" err="1"/>
                      <a:t>bu</a:t>
                    </a:r>
                    <a:r>
                      <a:rPr lang="en-US" sz="1600" b="1" dirty="0"/>
                      <a:t>/ac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650-49FA-9484-BA85E1C8F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0-49FA-9484-BA85E1C8FE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Granubor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7A4650F-32F9-401B-A21E-47DA5D0B7A8A}" type="VALUE">
                      <a:rPr lang="en-US" sz="1600" b="1" smtClean="0"/>
                      <a:pPr/>
                      <a:t>[VALUE]</a:t>
                    </a:fld>
                    <a:r>
                      <a:rPr lang="en-US" sz="1600" b="1" dirty="0"/>
                      <a:t> </a:t>
                    </a:r>
                    <a:r>
                      <a:rPr lang="en-US" sz="16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bu</a:t>
                    </a: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/ac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50-49FA-9484-BA85E1C8FE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50-49FA-9484-BA85E1C8F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635872"/>
        <c:axId val="134560032"/>
      </c:barChart>
      <c:catAx>
        <c:axId val="47363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560032"/>
        <c:crosses val="autoZero"/>
        <c:auto val="1"/>
        <c:lblAlgn val="ctr"/>
        <c:lblOffset val="100"/>
        <c:noMultiLvlLbl val="0"/>
      </c:catAx>
      <c:valAx>
        <c:axId val="134560032"/>
        <c:scaling>
          <c:orientation val="minMax"/>
          <c:min val="3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63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83403354382504"/>
          <c:y val="0.92886151387524762"/>
          <c:w val="0.7069757630868867"/>
          <c:h val="5.422516688585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82F6E9F-94B5-421E-B22C-28C58C3C4E45}" type="VALUE">
                      <a:rPr lang="en-US" sz="1600" b="1" smtClean="0"/>
                      <a:pPr/>
                      <a:t>[VALUE]</a:t>
                    </a:fld>
                    <a:r>
                      <a:rPr lang="en-US" sz="1600" dirty="0"/>
                      <a:t> </a:t>
                    </a:r>
                    <a:r>
                      <a:rPr lang="en-US" sz="16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bu</a:t>
                    </a: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/ac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061-4A51-9D6E-C60B5A83D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0-49FA-9484-BA85E1C8FE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Solubor </c:v>
                </c:pt>
              </c:strCache>
            </c:strRef>
          </c:tx>
          <c:spPr>
            <a:solidFill>
              <a:srgbClr val="007A4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FA969C-1E13-4D6B-9F33-B0DEF2686B5F}" type="VALUE">
                      <a:rPr lang="en-US" sz="1600" b="1" smtClean="0"/>
                      <a:pPr/>
                      <a:t>[VALUE]</a:t>
                    </a:fld>
                    <a:r>
                      <a:rPr lang="en-US" sz="1600" dirty="0"/>
                      <a:t> </a:t>
                    </a:r>
                    <a:r>
                      <a:rPr lang="en-US" sz="1600" b="1" i="0" u="none" strike="noStrike" kern="1200" baseline="0" dirty="0" err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bu</a:t>
                    </a:r>
                    <a:r>
                      <a:rPr lang="en-US" sz="1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/ac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61-4A51-9D6E-C60B5A83D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50-49FA-9484-BA85E1C8F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635872"/>
        <c:axId val="134560032"/>
      </c:barChart>
      <c:catAx>
        <c:axId val="473635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560032"/>
        <c:crosses val="autoZero"/>
        <c:auto val="1"/>
        <c:lblAlgn val="ctr"/>
        <c:lblOffset val="100"/>
        <c:noMultiLvlLbl val="0"/>
      </c:catAx>
      <c:valAx>
        <c:axId val="134560032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63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11694012529947"/>
          <c:y val="0.92886151387524762"/>
          <c:w val="0.7069757630868867"/>
          <c:h val="5.4225166885851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0.62304</cdr:x>
      <cdr:y>0.41297</cdr:y>
    </cdr:from>
    <cdr:to>
      <cdr:x>0.67674</cdr:x>
      <cdr:y>0.75123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BBA931A-A98C-0E12-81C8-30184760565C}"/>
            </a:ext>
          </a:extLst>
        </cdr:cNvPr>
        <cdr:cNvSpPr txBox="1"/>
      </cdr:nvSpPr>
      <cdr:spPr>
        <a:xfrm xmlns:a="http://schemas.openxmlformats.org/drawingml/2006/main" rot="16200000">
          <a:off x="3964247" y="2427285"/>
          <a:ext cx="15240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0.5 </a:t>
          </a:r>
          <a:r>
            <a:rPr lang="en-US" sz="1400" dirty="0" err="1">
              <a:solidFill>
                <a:schemeClr val="bg1"/>
              </a:solidFill>
            </a:rPr>
            <a:t>lb</a:t>
          </a:r>
          <a:r>
            <a:rPr lang="en-US" sz="1400" dirty="0">
              <a:solidFill>
                <a:schemeClr val="bg1"/>
              </a:solidFill>
            </a:rPr>
            <a:t>/ac of 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C7921-AAA0-4247-941A-E1E36747B2D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1D69-A6F6-4E37-84E7-A7DDFB816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74C9-25DB-0440-8602-03A0C00D2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5.emf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1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2E993C7-6258-F989-AB57-19FF85954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69" y="0"/>
            <a:ext cx="6096000" cy="6858000"/>
          </a:xfrm>
          <a:prstGeom prst="rect">
            <a:avLst/>
          </a:prstGeom>
        </p:spPr>
      </p:pic>
      <p:sp>
        <p:nvSpPr>
          <p:cNvPr id="4" name="Title Placeholder 9">
            <a:extLst>
              <a:ext uri="{FF2B5EF4-FFF2-40B4-BE49-F238E27FC236}">
                <a16:creationId xmlns:a16="http://schemas.microsoft.com/office/drawing/2014/main" id="{6A4A512A-0F6C-002E-9A36-7F646D26C2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5365DA-503E-1E96-BC9B-B024A1382D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27B214-1B25-8369-DB91-831941AFE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24A8C7-D029-401D-A8B1-18FF118BE1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8316310" y="6625282"/>
            <a:ext cx="1621440" cy="140400"/>
          </a:xfrm>
          <a:prstGeom prst="rect">
            <a:avLst/>
          </a:prstGeom>
        </p:spPr>
        <p:txBody>
          <a:bodyPr/>
          <a:lstStyle/>
          <a:p>
            <a:fld id="{7D978D20-D3D9-46CE-9A79-0EA980CA8FF7}" type="datetime9">
              <a:rPr lang="en-GB" smtClean="0"/>
              <a:t>12/12/2023 10:48:48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21A7D-DCA6-89FB-A7B9-A97AF2A5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431E3-A9C3-F5ED-F3B2-F47158FC28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65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DB10E-CD0F-070D-A60F-40F5CAD23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268" y="6060216"/>
            <a:ext cx="2454984" cy="487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021A7D-DCA6-89FB-A7B9-A97AF2A5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37FA79C-7140-24F9-770A-66324216EF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86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6E1D37-D086-840D-E116-8473251052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085" y="6060094"/>
            <a:ext cx="2438180" cy="48763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4D6796-9339-AE63-BDFC-284F8A79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912341-FE62-0DC8-CAB6-EC038BAC7A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47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738C-A831-0A74-2080-97F2A16E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963" y="6079972"/>
            <a:ext cx="2239398" cy="4478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6400800" y="4132425"/>
            <a:ext cx="5824032" cy="27255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CC386A-BD8F-28D9-1515-8880C8C7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B27AA3-8F8E-5204-A889-8754EE037E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8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6738C-A831-0A74-2080-97F2A16E0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963" y="6079972"/>
            <a:ext cx="2239398" cy="4478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E59EA1E-E555-C8B3-2FD2-C31895C1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402" b="57049"/>
          <a:stretch/>
        </p:blipFill>
        <p:spPr>
          <a:xfrm flipV="1">
            <a:off x="7170184" y="4492486"/>
            <a:ext cx="5054648" cy="2365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8DEE74-B52B-28FA-1256-2831468281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4684" y="6060094"/>
            <a:ext cx="2438180" cy="487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374227-C889-0ACD-C646-A47161634A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89702" y="6060216"/>
            <a:ext cx="2454984" cy="4876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230500-6253-905F-EDD7-02BC3B0E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8" y="553966"/>
            <a:ext cx="4111487" cy="623887"/>
          </a:xfrm>
          <a:prstGeom prst="rect">
            <a:avLst/>
          </a:prstGeom>
        </p:spPr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0808DBC-E854-3A92-864F-3446E2FF8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68" y="1530206"/>
            <a:ext cx="7272132" cy="45057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875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B51A748-DBF3-593D-7478-DE6DE5C45F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595153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1B5A2E-467A-DE4A-CA73-D7C62CFF7C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00190" y="1103243"/>
            <a:ext cx="3965713" cy="45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buFont typeface="System Font Regular"/>
              <a:buNone/>
              <a:defRPr sz="12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Insert body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CD0FDF3-37C8-9E15-D2FF-704A1AB5C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402" b="57049"/>
          <a:stretch/>
        </p:blipFill>
        <p:spPr>
          <a:xfrm flipV="1">
            <a:off x="8706974" y="5211686"/>
            <a:ext cx="3517858" cy="16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40AE62-DC00-9B8B-2311-DFB376D49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71" y="0"/>
            <a:ext cx="6096000" cy="6858000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2863D97C-01F9-1EB9-BD77-B181C832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77D224-543B-A5CC-2097-D416122DB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8A79A2-5D4A-C4D3-FF9A-3DB2F274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F4264-7FFB-594F-88DB-4C56E950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759" y="1365111"/>
            <a:ext cx="4299354" cy="434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140AE62-DC00-9B8B-2311-DFB376D49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0669" y="0"/>
            <a:ext cx="6096000" cy="6858000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2863D97C-01F9-1EB9-BD77-B181C832D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4" y="2324690"/>
            <a:ext cx="468106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</a:t>
            </a:r>
            <a:endParaRPr lang="en-AU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77D224-543B-A5CC-2097-D416122DB2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5" y="3341890"/>
            <a:ext cx="4681060" cy="1708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24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Line item one</a:t>
            </a:r>
          </a:p>
          <a:p>
            <a:pPr lvl="0"/>
            <a:r>
              <a:rPr lang="en-GB" dirty="0"/>
              <a:t>Line item two</a:t>
            </a:r>
          </a:p>
          <a:p>
            <a:pPr lvl="0"/>
            <a:r>
              <a:rPr lang="en-GB" dirty="0"/>
              <a:t>Line item three</a:t>
            </a:r>
          </a:p>
          <a:p>
            <a:pPr lvl="0"/>
            <a:r>
              <a:rPr lang="en-GB" dirty="0"/>
              <a:t>Line item four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B8A79A2-5D4A-C4D3-FF9A-3DB2F274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1163"/>
          <a:stretch/>
        </p:blipFill>
        <p:spPr>
          <a:xfrm rot="5400000" flipH="1">
            <a:off x="-2923453" y="2872783"/>
            <a:ext cx="6857998" cy="11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1450D44-1A9B-15CD-C8F2-9E06F4E596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24980" y="96630"/>
            <a:ext cx="1033733" cy="17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52" r:id="rId3"/>
    <p:sldLayoutId id="2147483661" r:id="rId4"/>
    <p:sldLayoutId id="2147483662" r:id="rId5"/>
    <p:sldLayoutId id="2147483665" r:id="rId6"/>
    <p:sldLayoutId id="2147483649" r:id="rId7"/>
    <p:sldLayoutId id="2147483658" r:id="rId8"/>
    <p:sldLayoutId id="2147483664" r:id="rId9"/>
    <p:sldLayoutId id="2147483663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Yellow flowers in a field">
            <a:extLst>
              <a:ext uri="{FF2B5EF4-FFF2-40B4-BE49-F238E27FC236}">
                <a16:creationId xmlns:a16="http://schemas.microsoft.com/office/drawing/2014/main" id="{89385E9B-7C6B-8B24-D570-611A8E5DC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CCBFE4-32A2-694C-B6D2-805B39C90C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9763"/>
            <a:ext cx="3176588" cy="29718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262626"/>
                </a:solidFill>
                <a:latin typeface="+mj-lt"/>
                <a:cs typeface="+mj-cs"/>
              </a:rPr>
              <a:t>Field trial results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262626"/>
                </a:solidFill>
                <a:latin typeface="+mj-lt"/>
                <a:cs typeface="+mj-cs"/>
              </a:rPr>
              <a:t>Boron in canola via soil and foliar application</a:t>
            </a:r>
          </a:p>
        </p:txBody>
      </p:sp>
    </p:spTree>
    <p:extLst>
      <p:ext uri="{BB962C8B-B14F-4D97-AF65-F5344CB8AC3E}">
        <p14:creationId xmlns:p14="http://schemas.microsoft.com/office/powerpoint/2010/main" val="241498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10B4-2899-2D89-8468-FFEC9E9B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70" y="487417"/>
            <a:ext cx="4111487" cy="623887"/>
          </a:xfrm>
        </p:spPr>
        <p:txBody>
          <a:bodyPr/>
          <a:lstStyle/>
          <a:p>
            <a:r>
              <a:rPr lang="en-US" sz="2000" b="1" u="sng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Trial</a:t>
            </a:r>
            <a:r>
              <a:rPr lang="en-US" sz="2000" b="1" u="sng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overview:</a:t>
            </a:r>
            <a:br>
              <a:rPr lang="en-US" sz="3600" b="1" u="sng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425623" y="1436900"/>
            <a:ext cx="7272132" cy="4505739"/>
          </a:xfrm>
          <a:prstGeom prst="rect">
            <a:avLst/>
          </a:prstGeo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chemeClr val="dk1"/>
                </a:solidFill>
              </a:rPr>
              <a:t>Partner Institution: </a:t>
            </a:r>
            <a:r>
              <a:rPr lang="en-US" sz="1800" baseline="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NexusBioAg</a:t>
            </a:r>
            <a:endParaRPr lang="en-US" sz="18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chemeClr val="dk1"/>
                </a:solidFill>
              </a:rPr>
              <a:t>Locality: </a:t>
            </a:r>
            <a:r>
              <a:rPr lang="en-US" sz="1800" dirty="0">
                <a:solidFill>
                  <a:schemeClr val="dk1"/>
                </a:solidFill>
                <a:latin typeface="+mn-lt"/>
                <a:cs typeface="+mn-cs"/>
              </a:rPr>
              <a:t>Nipawin, SK and Picture Butte, AB – Canada.</a:t>
            </a:r>
            <a:endParaRPr lang="en-US" sz="18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Date: 2023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Fertilizer: </a:t>
            </a:r>
            <a:r>
              <a:rPr lang="en-US" sz="1800" i="1" dirty="0" err="1"/>
              <a:t>Granubor</a:t>
            </a:r>
            <a:r>
              <a:rPr lang="en-US" sz="1800" i="1" dirty="0"/>
              <a:t> and </a:t>
            </a:r>
            <a:r>
              <a:rPr lang="en-US" sz="1800" i="1" dirty="0" err="1"/>
              <a:t>Solubor</a:t>
            </a:r>
            <a:endParaRPr lang="en-US" sz="1800" i="1" dirty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b="1" u="sng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Soil Type and General Soil </a:t>
            </a:r>
            <a:r>
              <a:rPr lang="en-US" sz="1800" b="1" u="sng" baseline="0" dirty="0">
                <a:effectLst/>
                <a:latin typeface="+mn-lt"/>
                <a:ea typeface="+mn-ea"/>
                <a:cs typeface="+mn-cs"/>
              </a:rPr>
              <a:t>Information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Soil Boron content: 0.7</a:t>
            </a:r>
          </a:p>
          <a:p>
            <a:pPr marL="171450" indent="-171450"/>
            <a:endParaRPr lang="en-US" sz="1300" dirty="0"/>
          </a:p>
        </p:txBody>
      </p:sp>
      <p:pic>
        <p:nvPicPr>
          <p:cNvPr id="4106" name="Picture 10" descr="24.º Show Tecnológico de Verão da Fundação ABC é realizado de maneira  digita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606" y="7144222"/>
            <a:ext cx="3664568" cy="20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7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E15A-5556-DFD1-7AC3-293282D1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02039"/>
            <a:ext cx="8317366" cy="62388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Response of canola to the application of B (via soil)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Comparing control vs. </a:t>
            </a:r>
            <a:r>
              <a:rPr lang="en-US" sz="2000" i="1" dirty="0" err="1">
                <a:solidFill>
                  <a:schemeClr val="tx1"/>
                </a:solidFill>
              </a:rPr>
              <a:t>Granubor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Nipawin, SK - Canada</a:t>
            </a: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C4F1FC-C49E-4F1E-9164-BB32588B32F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68589836"/>
              </p:ext>
            </p:extLst>
          </p:nvPr>
        </p:nvGraphicFramePr>
        <p:xfrm>
          <a:off x="500063" y="1530350"/>
          <a:ext cx="7272337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5CFF3A-814F-C46A-8294-31053C9EB284}"/>
              </a:ext>
            </a:extLst>
          </p:cNvPr>
          <p:cNvSpPr txBox="1"/>
          <p:nvPr/>
        </p:nvSpPr>
        <p:spPr>
          <a:xfrm rot="16200000">
            <a:off x="2677749" y="426687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 </a:t>
            </a:r>
            <a:r>
              <a:rPr lang="en-US" sz="1400" dirty="0" err="1">
                <a:solidFill>
                  <a:schemeClr val="bg1"/>
                </a:solidFill>
              </a:rPr>
              <a:t>lb</a:t>
            </a:r>
            <a:r>
              <a:rPr lang="en-US" sz="1400" dirty="0">
                <a:solidFill>
                  <a:schemeClr val="bg1"/>
                </a:solidFill>
              </a:rPr>
              <a:t>/ac of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03CED6-F0AE-9BB0-C1AF-18D1FCA78DD5}"/>
              </a:ext>
            </a:extLst>
          </p:cNvPr>
          <p:cNvSpPr txBox="1"/>
          <p:nvPr/>
        </p:nvSpPr>
        <p:spPr>
          <a:xfrm rot="16200000">
            <a:off x="4658949" y="426687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 </a:t>
            </a:r>
            <a:r>
              <a:rPr lang="en-US" sz="1400" dirty="0" err="1">
                <a:solidFill>
                  <a:schemeClr val="bg1"/>
                </a:solidFill>
              </a:rPr>
              <a:t>lb</a:t>
            </a:r>
            <a:r>
              <a:rPr lang="en-US" sz="1400" dirty="0">
                <a:solidFill>
                  <a:schemeClr val="bg1"/>
                </a:solidFill>
              </a:rPr>
              <a:t>/ac of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C6D00-EACD-F829-2778-5ABAF316D094}"/>
              </a:ext>
            </a:extLst>
          </p:cNvPr>
          <p:cNvSpPr txBox="1"/>
          <p:nvPr/>
        </p:nvSpPr>
        <p:spPr>
          <a:xfrm>
            <a:off x="8236504" y="3048000"/>
            <a:ext cx="245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err="1"/>
              <a:t>Granubor</a:t>
            </a:r>
            <a:r>
              <a:rPr lang="en-US" b="1" dirty="0"/>
              <a:t> </a:t>
            </a:r>
            <a:r>
              <a:rPr lang="en-US" sz="1800" b="1" dirty="0"/>
              <a:t>provided 7.64% yield increase in comparison to the control 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19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E15A-5556-DFD1-7AC3-293282D1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02039"/>
            <a:ext cx="8028117" cy="62388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Response of canola to the application of B (via foliar)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Comparing control vs. </a:t>
            </a:r>
            <a:r>
              <a:rPr lang="en-US" sz="2000" i="1" dirty="0" err="1">
                <a:solidFill>
                  <a:schemeClr val="tx1"/>
                </a:solidFill>
              </a:rPr>
              <a:t>Solubor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Picture Butte, AB - Canada</a:t>
            </a: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C4F1FC-C49E-4F1E-9164-BB32588B32F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136184412"/>
              </p:ext>
            </p:extLst>
          </p:nvPr>
        </p:nvGraphicFramePr>
        <p:xfrm>
          <a:off x="500063" y="1530350"/>
          <a:ext cx="7272337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B12873-FAF1-EE45-16BD-FD70148C48BA}"/>
              </a:ext>
            </a:extLst>
          </p:cNvPr>
          <p:cNvSpPr txBox="1"/>
          <p:nvPr/>
        </p:nvSpPr>
        <p:spPr>
          <a:xfrm rot="16200000">
            <a:off x="2527044" y="4024669"/>
            <a:ext cx="1499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0 </a:t>
            </a:r>
            <a:r>
              <a:rPr lang="en-US" sz="1400" dirty="0" err="1">
                <a:solidFill>
                  <a:schemeClr val="bg1"/>
                </a:solidFill>
              </a:rPr>
              <a:t>lb</a:t>
            </a:r>
            <a:r>
              <a:rPr lang="en-US" sz="1400" dirty="0">
                <a:solidFill>
                  <a:schemeClr val="bg1"/>
                </a:solidFill>
              </a:rPr>
              <a:t>/ac of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85CFD-F5E0-D3F1-1A8C-4CA874616B33}"/>
              </a:ext>
            </a:extLst>
          </p:cNvPr>
          <p:cNvSpPr txBox="1"/>
          <p:nvPr/>
        </p:nvSpPr>
        <p:spPr>
          <a:xfrm>
            <a:off x="7981951" y="2828834"/>
            <a:ext cx="2457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/>
              <a:t>Solubor</a:t>
            </a:r>
            <a:r>
              <a:rPr lang="en-US" b="1" dirty="0"/>
              <a:t> </a:t>
            </a:r>
            <a:r>
              <a:rPr lang="en-US" sz="1800" b="1" dirty="0"/>
              <a:t>provided 4.4% yield increase in comparison to the control 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543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91966D7-3379-EA68-7090-A4026A86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0" y="291975"/>
            <a:ext cx="4693143" cy="623887"/>
          </a:xfrm>
        </p:spPr>
        <p:txBody>
          <a:bodyPr/>
          <a:lstStyle/>
          <a:p>
            <a:r>
              <a:rPr lang="en-US" sz="4400" dirty="0"/>
              <a:t>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3813AB-25B6-D6F8-6C0B-A53F0880A3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19949" y="2614951"/>
            <a:ext cx="7685071" cy="133189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342900" lvl="0" indent="-342900" algn="just">
              <a:buAutoNum type="arabicPeriod"/>
            </a:pPr>
            <a:r>
              <a:rPr lang="en-US" sz="1800" dirty="0"/>
              <a:t>Application of 1.0 </a:t>
            </a:r>
            <a:r>
              <a:rPr lang="en-US" sz="1800" dirty="0" err="1"/>
              <a:t>lb</a:t>
            </a:r>
            <a:r>
              <a:rPr lang="en-US" sz="1800" dirty="0"/>
              <a:t>/ac of boron via soil application (</a:t>
            </a:r>
            <a:r>
              <a:rPr lang="en-US" sz="1800" i="1" dirty="0" err="1"/>
              <a:t>Granubor</a:t>
            </a:r>
            <a:r>
              <a:rPr lang="en-US" sz="1800" dirty="0"/>
              <a:t>), provided 7.64% yield increase in comparison to the control treatment.</a:t>
            </a:r>
          </a:p>
          <a:p>
            <a:pPr marL="342900" lvl="0" indent="-342900" algn="just">
              <a:buAutoNum type="arabicPeriod"/>
            </a:pPr>
            <a:r>
              <a:rPr lang="en-US" sz="1800" dirty="0"/>
              <a:t>Application of 0.5 </a:t>
            </a:r>
            <a:r>
              <a:rPr lang="en-US" sz="1800" dirty="0" err="1"/>
              <a:t>lb</a:t>
            </a:r>
            <a:r>
              <a:rPr lang="en-US" sz="1800" dirty="0"/>
              <a:t>/ac of boron via foliar application (</a:t>
            </a:r>
            <a:r>
              <a:rPr lang="en-US" sz="1800" i="1" dirty="0" err="1"/>
              <a:t>Solubor</a:t>
            </a:r>
            <a:r>
              <a:rPr lang="en-US" sz="1800" dirty="0"/>
              <a:t>), provided 4.4% yield increase in comparison to the control treatment.</a:t>
            </a:r>
          </a:p>
        </p:txBody>
      </p:sp>
    </p:spTree>
    <p:extLst>
      <p:ext uri="{BB962C8B-B14F-4D97-AF65-F5344CB8AC3E}">
        <p14:creationId xmlns:p14="http://schemas.microsoft.com/office/powerpoint/2010/main" val="273617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218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System Font Regular</vt:lpstr>
      <vt:lpstr>Wingdings</vt:lpstr>
      <vt:lpstr>Office Theme</vt:lpstr>
      <vt:lpstr>Field trial results Boron in canola via soil and foliar application</vt:lpstr>
      <vt:lpstr>Trial overview: </vt:lpstr>
      <vt:lpstr>Response of canola to the application of B (via soil) Comparing control vs. Granubor in Nipawin, SK - Canada</vt:lpstr>
      <vt:lpstr>Response of canola to the application of B (via foliar)  Comparing control vs. Solubor in Picture Butte, AB - Canada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Stone</dc:creator>
  <cp:lastModifiedBy>Silvestrin, Fabiano (RT Commercial)</cp:lastModifiedBy>
  <cp:revision>35</cp:revision>
  <dcterms:created xsi:type="dcterms:W3CDTF">2023-03-13T23:28:40Z</dcterms:created>
  <dcterms:modified xsi:type="dcterms:W3CDTF">2023-12-12T16:49:56Z</dcterms:modified>
</cp:coreProperties>
</file>